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92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7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07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3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23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58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21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01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1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889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9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5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31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4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1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FB63-DFCA-4DD3-9AE1-DF9C81D0A6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FD5082-5735-4D4E-9235-803D643FB8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39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tes.google.com/view/dustosvitaschool02/3-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ites.google.com/view/dustosvitaschool02/10-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CACDC-63D8-0486-BDEE-2D943820E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290"/>
            <a:ext cx="9144000" cy="238923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Як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організувати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війни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поради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ресурси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педагогів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B311A45-EFCF-A810-CF5F-15C4E7748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0245"/>
            <a:ext cx="9144000" cy="292755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2F16AA-0CE0-7725-853A-8456FBC9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82529"/>
            <a:ext cx="6096000" cy="39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5C064-0D9F-0DFC-2F9D-73480FE0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https://nus.org.ua/articles/najtsinnishe-pid-chas-vijny-spilkuvannya-vchyteli-ta-uchni-pro-piznavavalni-onlajn-zanyattya/</a:t>
            </a: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8866BE40-5947-D53B-02E6-D59BAEA25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0" y="2951162"/>
            <a:ext cx="5125156" cy="29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C1103-60F0-CDEB-0D94-44D90128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1554A17-BA8F-A433-BCD2-BBD7A5608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530578"/>
            <a:ext cx="8911687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6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955DA-5F23-B7F3-A894-C16D12D2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711" y="624110"/>
            <a:ext cx="10329333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https://osvitoria.media/experience/yak-navchaty-pid-chas-vijny-cheklist-uchytelya-na-dystantsijtsi/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762DCED-CEB7-6D1F-9FCC-F770F94A4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948" y="2133600"/>
            <a:ext cx="7196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2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59DFD-BA7D-4D7A-94EF-A94802FD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https://sites.google.com/view/dustosvitaschool02/3-</a:t>
            </a:r>
            <a:r>
              <a:rPr lang="uk-UA" dirty="0"/>
              <a:t> фізична культура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45FDBB6-4D31-FCE4-11F6-6874643E3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6876" y="2336800"/>
            <a:ext cx="7336013" cy="3770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63F01-E87E-8A3F-14B3-3CB9982F303E}"/>
              </a:ext>
            </a:extLst>
          </p:cNvPr>
          <p:cNvSpPr txBox="1"/>
          <p:nvPr/>
        </p:nvSpPr>
        <p:spPr>
          <a:xfrm>
            <a:off x="2912534" y="33371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50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21CC1-05C5-CA72-5B25-BB28AF15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https://www.facebook.com/groups/2451098418534768/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40B19D5-037D-3E99-5E2E-2DA7BDCD2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379" y="2043290"/>
            <a:ext cx="8128000" cy="39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7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539F1-C7B0-5EDD-5876-0E478830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https://mon.gov.ua/ua/news/uroki-fizkulturi-onlajn-startuvav-vseukrayinskij-proyekt-peremozhemo-razom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FB3E99B-110F-A0BF-E468-1AFE8BE6C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089" y="2133600"/>
            <a:ext cx="787964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6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3A7E9-30CA-2854-1411-DDECF644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https://osvitanow.org/?gclid=Cj0KCQjw48OaBhDWARIsAMd966ARBV8PvaQXgVOeIezvSqNl3xG_HNfH4JUoirV4BO_wSZvZ41sID_4aAsIuEALw_wcB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E8E96D1-E442-C5B9-5B30-528E2CB8A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222" y="2777067"/>
            <a:ext cx="653626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8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839F6-077F-615E-7903-3CFFE4F8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https://sqe.gov.ua/yak-provoditi-uroki-pid-chas-viyni/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721A3FE-F91E-7E54-58BF-9434A2091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622" y="2133600"/>
            <a:ext cx="816186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B3E91-9457-2FB9-B6C7-8A50A6DE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https://buki.com.ua/news/yak-orhanizuvaty-navchannya-pid-chas-viyny-porady-ta-resursy-dlya-vchyteliv-ta-repetytoriv/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702B1FD-B282-8BD9-2B94-37501ACAB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711" y="2951162"/>
            <a:ext cx="6400799" cy="30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3B4E8-8D84-AAE7-7188-E6F2E970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https://sites.google.com/view/dustosvitaschool02/10</a:t>
            </a:r>
            <a:r>
              <a:rPr lang="uk-UA" dirty="0">
                <a:hlinkClick r:id="rId2"/>
              </a:rPr>
              <a:t>-</a:t>
            </a:r>
            <a:r>
              <a:rPr lang="uk-UA" dirty="0"/>
              <a:t> Захист України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4CC1349-6495-9C58-4A0C-D114631F0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4550" y="3070225"/>
            <a:ext cx="73247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0559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126</Words>
  <Application>Microsoft Office PowerPoint</Application>
  <PresentationFormat>Широкий екран</PresentationFormat>
  <Paragraphs>10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Віхоть</vt:lpstr>
      <vt:lpstr>Як організувати навчання під час війни: поради та ресурси для педагогів.</vt:lpstr>
      <vt:lpstr>https://osvitoria.media/experience/yak-navchaty-pid-chas-vijny-cheklist-uchytelya-na-dystantsijtsi/</vt:lpstr>
      <vt:lpstr>https://sites.google.com/view/dustosvitaschool02/3- фізична культура</vt:lpstr>
      <vt:lpstr>https://www.facebook.com/groups/2451098418534768/</vt:lpstr>
      <vt:lpstr>https://mon.gov.ua/ua/news/uroki-fizkulturi-onlajn-startuvav-vseukrayinskij-proyekt-peremozhemo-razom</vt:lpstr>
      <vt:lpstr>https://osvitanow.org/?gclid=Cj0KCQjw48OaBhDWARIsAMd966ARBV8PvaQXgVOeIezvSqNl3xG_HNfH4JUoirV4BO_wSZvZ41sID_4aAsIuEALw_wcB</vt:lpstr>
      <vt:lpstr>https://sqe.gov.ua/yak-provoditi-uroki-pid-chas-viyni/</vt:lpstr>
      <vt:lpstr>https://buki.com.ua/news/yak-orhanizuvaty-navchannya-pid-chas-viyny-porady-ta-resursy-dlya-vchyteliv-ta-repetytoriv/</vt:lpstr>
      <vt:lpstr>https://sites.google.com/view/dustosvitaschool02/10- Захист України</vt:lpstr>
      <vt:lpstr>https://nus.org.ua/articles/najtsinnishe-pid-chas-vijny-spilkuvannya-vchyteli-ta-uchni-pro-piznavavalni-onlajn-zanyattya/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організувати навчання під час війни: поради та ресурси для педагогів.</dc:title>
  <dc:creator>NCStech</dc:creator>
  <cp:lastModifiedBy>NCStech</cp:lastModifiedBy>
  <cp:revision>2</cp:revision>
  <dcterms:created xsi:type="dcterms:W3CDTF">2022-10-20T11:21:46Z</dcterms:created>
  <dcterms:modified xsi:type="dcterms:W3CDTF">2022-10-20T16:24:44Z</dcterms:modified>
</cp:coreProperties>
</file>