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13BAB8-D708-49CB-BB9C-39CAB4D2117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D7ACAB-08E6-433A-8B03-92E920085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21297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Фотозвіт</a:t>
            </a:r>
            <a:r>
              <a:rPr lang="uk-UA" dirty="0" smtClean="0"/>
              <a:t> діяльності методичного об’єднання природничо – математичного циклу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200400" cy="2400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0643" y="314053"/>
            <a:ext cx="2703909" cy="36052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4618"/>
            <a:ext cx="3323861" cy="249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3200400" cy="2400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200400" cy="24003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39" y="2852936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5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2702718" cy="36036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247571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2715175" cy="360521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2745159" cy="364502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261645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200400" cy="24003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419872" cy="256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27022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2702718" cy="36036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74307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2702718" cy="36036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624809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</TotalTime>
  <Words>8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Фотозвіт діяльності методичного об’єднання природничо – математичного циклу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UkraineHouse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Фотозвіт діяльності методичного об’єднання природничо – математичного циклу</dc:title>
  <dc:creator>Administrator</dc:creator>
  <cp:lastModifiedBy>Administrator</cp:lastModifiedBy>
  <cp:revision>1</cp:revision>
  <dcterms:created xsi:type="dcterms:W3CDTF">2025-04-08T07:20:10Z</dcterms:created>
  <dcterms:modified xsi:type="dcterms:W3CDTF">2025-04-08T07:28:32Z</dcterms:modified>
</cp:coreProperties>
</file>