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677A8ED-D223-4C95-A03A-EE849DACB4B9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84360" y="2574000"/>
            <a:ext cx="853416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92BC8C1-3988-449A-842C-4EF5FED32B6B}" type="slidenum"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8436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505728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462F9F4-51AC-4DB8-A082-FB8544B0CAA4}" type="slidenum">
              <a:t>‹№›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3570120" y="6858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6455520" y="6858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84360" y="25740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3570120" y="25740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6455520" y="25740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E902C57-F2CD-41AE-80D9-EB76747626F9}" type="slidenum">
              <a:t>‹№›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9D994A1-7AE5-40A4-A270-192650614B0D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740EC13-E8CB-4D29-AA6E-EF9228B4A584}" type="slidenum"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8924F14-A78B-44A1-ABAB-5135AED75951}" type="slidenum"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62346D1-D4E2-4125-B4BF-DC3B9E588DD3}" type="slidenum"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33C6088-6CB2-401F-B24C-A4B012EF6DA5}" type="slidenum"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684360" y="4487400"/>
            <a:ext cx="8534160" cy="698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2073D2F-BAF2-487E-816F-5CE429EBF336}" type="slidenum"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8436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AB349CD-7368-4496-A6CF-5D9FB3158C28}" type="slidenum"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B2E20EB-9192-4F27-9EFC-DB3AB9F5C362}" type="slidenum"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505728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7CAC17A-27A4-40D4-9C75-E8B9DE581A2B}" type="slidenum"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84360" y="2574000"/>
            <a:ext cx="853416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365E292-C1AF-45D9-A2AB-7C56E5BE065E}" type="slidenum"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84360" y="2574000"/>
            <a:ext cx="853416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4F0F91F-E986-4603-81A9-DD1CEC0F1383}" type="slidenum"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8436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505728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4D7022-214B-4092-8B5D-A2F10DCF7F2D}" type="slidenum">
              <a:t>‹№›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3570120" y="6858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6455520" y="6858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/>
          </p:nvPr>
        </p:nvSpPr>
        <p:spPr>
          <a:xfrm>
            <a:off x="684360" y="25740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/>
          </p:nvPr>
        </p:nvSpPr>
        <p:spPr>
          <a:xfrm>
            <a:off x="3570120" y="25740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/>
          </p:nvPr>
        </p:nvSpPr>
        <p:spPr>
          <a:xfrm>
            <a:off x="6455520" y="25740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A9C363C-6AEA-4D42-8AB5-99BAE5ECA535}" type="slidenum">
              <a:t>‹№›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F9A70E8-5CCE-4B67-9767-22FDC0F7F602}" type="slidenum"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69AA909-CB1B-4361-93F9-C9E0376A5607}" type="slidenum"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B51FE18-7C72-460C-822D-2F2A9E65516F}" type="slidenum"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84360" y="4487400"/>
            <a:ext cx="8534160" cy="698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BB8596-6B59-41FE-B5DE-30E76B629BE7}" type="slidenum"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8436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7787E2F-7A73-4809-8E8A-DD808536EC34}" type="slidenum"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5728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C3E55B-8FB3-4B86-B9E1-FCEEF717A1D3}" type="slidenum"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84360" y="2574000"/>
            <a:ext cx="853416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73089BA-80F8-44D0-A7AE-125FA9654BE9}" type="slidenum"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7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  <p:cxnSp>
          <p:nvCxnSpPr>
            <p:cNvPr id="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</p:grp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8000640" cy="2971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uk-UA" sz="4800" b="0" strike="noStrike" cap="all" spc="-1">
                <a:solidFill>
                  <a:srgbClr val="FFFFFF"/>
                </a:solidFill>
                <a:latin typeface="Century Gothic"/>
              </a:rPr>
              <a:t>Клацніть, щоб редагувати стиль зразка заголовка</a:t>
            </a:r>
            <a:endParaRPr lang="en-US" sz="4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uk-UA" sz="1000" b="0" strike="noStrike" spc="-1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uk-UA" sz="1000" b="0" strike="noStrike" spc="-1">
                <a:solidFill>
                  <a:srgbClr val="0A304A"/>
                </a:solidFill>
                <a:latin typeface="Century Gothic"/>
              </a:rPr>
              <a:t>&lt;дата/час&gt;</a:t>
            </a:r>
            <a:endParaRPr lang="uk-UA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ctr">
              <a:buNone/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</a:p>
        </p:txBody>
      </p:sp>
      <p:sp>
        <p:nvSpPr>
          <p:cNvPr id="9" name="PlaceHolder 4"/>
          <p:cNvSpPr>
            <a:spLocks noGrp="1"/>
          </p:cNvSpPr>
          <p:nvPr>
            <p:ph type="sldNum" idx="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uk-UA" sz="3200" b="0" strike="noStrike" spc="-1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3E719F6-F6A4-4E0F-A58E-CD2006A4192E}" type="slidenum">
              <a:rPr lang="uk-UA" sz="3200" b="0" strike="noStrike" spc="-1">
                <a:solidFill>
                  <a:srgbClr val="0A304A"/>
                </a:solidFill>
                <a:latin typeface="Century Gothic"/>
              </a:rPr>
              <a:t>‹№›</a:t>
            </a:fld>
            <a:endParaRPr lang="uk-UA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0" name="Straight Connector 15"/>
          <p:cNvCxnSpPr/>
          <p:nvPr/>
        </p:nvCxnSpPr>
        <p:spPr>
          <a:xfrm flipH="1">
            <a:off x="8227800" y="8280"/>
            <a:ext cx="3810240" cy="3810240"/>
          </a:xfrm>
          <a:prstGeom prst="straightConnector1">
            <a:avLst/>
          </a:prstGeom>
          <a:ln w="12700" cap="rnd">
            <a:solidFill>
              <a:srgbClr val="FFFFFF"/>
            </a:solidFill>
            <a:round/>
          </a:ln>
        </p:spPr>
      </p:cxnSp>
      <p:cxnSp>
        <p:nvCxnSpPr>
          <p:cNvPr id="11" name="Straight Connector 16"/>
          <p:cNvCxnSpPr/>
          <p:nvPr/>
        </p:nvCxnSpPr>
        <p:spPr>
          <a:xfrm flipH="1">
            <a:off x="6108120" y="91440"/>
            <a:ext cx="6080760" cy="6081120"/>
          </a:xfrm>
          <a:prstGeom prst="straightConnector1">
            <a:avLst/>
          </a:prstGeom>
          <a:ln w="12700" cap="rnd">
            <a:solidFill>
              <a:srgbClr val="FFFFFF"/>
            </a:solidFill>
            <a:round/>
          </a:ln>
        </p:spPr>
      </p:cxnSp>
      <p:cxnSp>
        <p:nvCxnSpPr>
          <p:cNvPr id="12" name="Straight Connector 18"/>
          <p:cNvCxnSpPr/>
          <p:nvPr/>
        </p:nvCxnSpPr>
        <p:spPr>
          <a:xfrm flipH="1">
            <a:off x="7235640" y="228600"/>
            <a:ext cx="4953240" cy="4953240"/>
          </a:xfrm>
          <a:prstGeom prst="straightConnector1">
            <a:avLst/>
          </a:prstGeom>
          <a:ln w="12700" cap="rnd">
            <a:solidFill>
              <a:srgbClr val="FFFFFF"/>
            </a:solidFill>
            <a:round/>
          </a:ln>
        </p:spPr>
      </p:cxnSp>
      <p:cxnSp>
        <p:nvCxnSpPr>
          <p:cNvPr id="13" name="Straight Connector 20"/>
          <p:cNvCxnSpPr/>
          <p:nvPr/>
        </p:nvCxnSpPr>
        <p:spPr>
          <a:xfrm flipH="1">
            <a:off x="7335720" y="32040"/>
            <a:ext cx="4853160" cy="4853520"/>
          </a:xfrm>
          <a:prstGeom prst="straightConnector1">
            <a:avLst/>
          </a:prstGeom>
          <a:ln w="31750" cap="rnd">
            <a:solidFill>
              <a:srgbClr val="FFFFFF"/>
            </a:solidFill>
            <a:round/>
          </a:ln>
        </p:spPr>
      </p:cxnSp>
      <p:cxnSp>
        <p:nvCxnSpPr>
          <p:cNvPr id="14" name="Straight Connector 22"/>
          <p:cNvCxnSpPr/>
          <p:nvPr/>
        </p:nvCxnSpPr>
        <p:spPr>
          <a:xfrm flipH="1">
            <a:off x="7845120" y="609480"/>
            <a:ext cx="4343760" cy="4343760"/>
          </a:xfrm>
          <a:prstGeom prst="straightConnector1">
            <a:avLst/>
          </a:prstGeom>
          <a:ln w="31750" cap="rnd">
            <a:solidFill>
              <a:srgbClr val="FFFFFF"/>
            </a:solidFill>
            <a:round/>
          </a:ln>
        </p:spPr>
      </p:cxn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F496F"/>
                </a:solidFill>
                <a:latin typeface="Century Gothic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F496F"/>
                </a:solidFill>
                <a:latin typeface="Century Gothic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F496F"/>
                </a:solidFill>
                <a:latin typeface="Century Gothic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F496F"/>
                </a:solidFill>
                <a:latin typeface="Century Gothic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F496F"/>
                </a:solidFill>
                <a:latin typeface="Century Gothic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F496F"/>
                </a:solidFill>
                <a:latin typeface="Century Gothic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F496F"/>
                </a:solidFill>
                <a:latin typeface="Century Gothic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5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5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5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  <p:cxnSp>
          <p:nvCxnSpPr>
            <p:cNvPr id="5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</p:grp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uk-UA" sz="3600" b="0" strike="noStrike" cap="all" spc="-1">
                <a:solidFill>
                  <a:srgbClr val="FFFFFF"/>
                </a:solidFill>
                <a:latin typeface="Century Gothic"/>
              </a:rPr>
              <a:t>Клацніть, щоб редагувати стиль зразка заголовка</a:t>
            </a:r>
            <a:endParaRPr lang="en-US" sz="36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85840" indent="-28584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uk-UA" sz="2000" b="0" strike="noStrike" spc="-1">
                <a:solidFill>
                  <a:srgbClr val="0F496F"/>
                </a:solidFill>
                <a:latin typeface="Century Gothic"/>
              </a:rPr>
              <a:t>Клацніть, щоб відредагувати стилі зразків тексту</a:t>
            </a:r>
            <a:endParaRPr lang="en-US" sz="2000" b="0" strike="noStrike" spc="-1">
              <a:solidFill>
                <a:srgbClr val="0F496F"/>
              </a:solidFill>
              <a:latin typeface="Century Gothic"/>
            </a:endParaRPr>
          </a:p>
          <a:p>
            <a:pPr marL="743040" lvl="1" indent="-28584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uk-UA" sz="1800" b="0" strike="noStrike" spc="-1">
                <a:solidFill>
                  <a:srgbClr val="0F496F"/>
                </a:solidFill>
                <a:latin typeface="Century Gothic"/>
              </a:rPr>
              <a:t>Другий рівень</a:t>
            </a:r>
            <a:endParaRPr lang="en-US" sz="1800" b="0" strike="noStrike" spc="-1">
              <a:solidFill>
                <a:srgbClr val="0F496F"/>
              </a:solidFill>
              <a:latin typeface="Century Gothic"/>
            </a:endParaRPr>
          </a:p>
          <a:p>
            <a:pPr marL="1200240" lvl="2" indent="-28584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uk-UA" sz="1600" b="0" strike="noStrike" spc="-1">
                <a:solidFill>
                  <a:srgbClr val="0F496F"/>
                </a:solidFill>
                <a:latin typeface="Century Gothic"/>
              </a:rPr>
              <a:t>Третій рівень</a:t>
            </a:r>
            <a:endParaRPr lang="en-US" sz="1600" b="0" strike="noStrike" spc="-1">
              <a:solidFill>
                <a:srgbClr val="0F496F"/>
              </a:solidFill>
              <a:latin typeface="Century Gothic"/>
            </a:endParaRPr>
          </a:p>
          <a:p>
            <a:pPr marL="1542960" lvl="3" indent="-171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uk-UA" sz="1400" b="0" strike="noStrike" spc="-1">
                <a:solidFill>
                  <a:srgbClr val="0F496F"/>
                </a:solidFill>
                <a:latin typeface="Century Gothic"/>
              </a:rPr>
              <a:t>Четвертий рівень</a:t>
            </a:r>
            <a:endParaRPr lang="en-US" sz="1400" b="0" strike="noStrike" spc="-1">
              <a:solidFill>
                <a:srgbClr val="0F496F"/>
              </a:solidFill>
              <a:latin typeface="Century Gothic"/>
            </a:endParaRPr>
          </a:p>
          <a:p>
            <a:pPr marL="2000160" lvl="4" indent="-171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uk-UA" sz="1400" b="0" strike="noStrike" spc="-1">
                <a:solidFill>
                  <a:srgbClr val="0F496F"/>
                </a:solidFill>
                <a:latin typeface="Century Gothic"/>
              </a:rPr>
              <a:t>П’ятий рівень</a:t>
            </a:r>
            <a:endParaRPr lang="en-US" sz="1400" b="0" strike="noStrike" spc="-1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dt" idx="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uk-UA" sz="1000" b="0" strike="noStrike" spc="-1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uk-UA" sz="1000" b="0" strike="noStrike" spc="-1">
                <a:solidFill>
                  <a:srgbClr val="0A304A"/>
                </a:solidFill>
                <a:latin typeface="Century Gothic"/>
              </a:rPr>
              <a:t>&lt;дата/час&gt;</a:t>
            </a:r>
            <a:endParaRPr lang="uk-UA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ftr" idx="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ctr">
              <a:buNone/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</a:p>
        </p:txBody>
      </p:sp>
      <p:sp>
        <p:nvSpPr>
          <p:cNvPr id="62" name="PlaceHolder 5"/>
          <p:cNvSpPr>
            <a:spLocks noGrp="1"/>
          </p:cNvSpPr>
          <p:nvPr>
            <p:ph type="sldNum" idx="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uk-UA" sz="3200" b="0" strike="noStrike" spc="-1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8489E87-095E-4B1E-9432-2EC7BCE80F54}" type="slidenum">
              <a:rPr lang="uk-UA" sz="3200" b="0" strike="noStrike" spc="-1">
                <a:solidFill>
                  <a:srgbClr val="0A304A"/>
                </a:solidFill>
                <a:latin typeface="Century Gothic"/>
              </a:rPr>
              <a:t>‹№›</a:t>
            </a:fld>
            <a:endParaRPr lang="uk-UA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4360" y="418320"/>
            <a:ext cx="2483280" cy="1194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uk-UA" sz="4800" b="1" strike="noStrike" cap="all" spc="-1">
                <a:solidFill>
                  <a:srgbClr val="000000"/>
                </a:solidFill>
                <a:latin typeface="Century Gothic"/>
              </a:rPr>
              <a:t>ВЕЖА</a:t>
            </a:r>
            <a:endParaRPr lang="en-US" sz="4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84360" y="3843720"/>
            <a:ext cx="6400440" cy="1946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buNone/>
            </a:pPr>
            <a:endParaRPr lang="uk-UA" sz="2100" b="0" strike="noStrike" spc="-1">
              <a:solidFill>
                <a:srgbClr val="0F496F"/>
              </a:solidFill>
              <a:latin typeface="Century Gothic"/>
            </a:endParaRPr>
          </a:p>
        </p:txBody>
      </p:sp>
      <p:pic>
        <p:nvPicPr>
          <p:cNvPr id="101" name="Рисунок 3"/>
          <p:cNvPicPr/>
          <p:nvPr/>
        </p:nvPicPr>
        <p:blipFill>
          <a:blip r:embed="rId2"/>
          <a:stretch/>
        </p:blipFill>
        <p:spPr>
          <a:xfrm>
            <a:off x="2159640" y="2616480"/>
            <a:ext cx="5810040" cy="366660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2" descr="Ейфелева вежа — Вікіпедія"/>
          <p:cNvPicPr/>
          <p:nvPr/>
        </p:nvPicPr>
        <p:blipFill>
          <a:blip r:embed="rId3"/>
          <a:stretch/>
        </p:blipFill>
        <p:spPr>
          <a:xfrm>
            <a:off x="8605440" y="574560"/>
            <a:ext cx="2967840" cy="5708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en-US" sz="3600" b="0" strike="noStrike" cap="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21" name="Місце для вмісту 3"/>
          <p:cNvPicPr/>
          <p:nvPr/>
        </p:nvPicPr>
        <p:blipFill>
          <a:blip r:embed="rId2"/>
          <a:stretch/>
        </p:blipFill>
        <p:spPr>
          <a:xfrm>
            <a:off x="1275480" y="304560"/>
            <a:ext cx="9632160" cy="613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en-US" sz="3600" b="0" strike="noStrike" cap="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23" name="Місце для вмісту 3"/>
          <p:cNvPicPr/>
          <p:nvPr/>
        </p:nvPicPr>
        <p:blipFill>
          <a:blip r:embed="rId2"/>
          <a:stretch/>
        </p:blipFill>
        <p:spPr>
          <a:xfrm>
            <a:off x="925560" y="214560"/>
            <a:ext cx="10464480" cy="6287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en-US" sz="3600" b="0" strike="noStrike" cap="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25" name="Місце для вмісту 3"/>
          <p:cNvPicPr/>
          <p:nvPr/>
        </p:nvPicPr>
        <p:blipFill>
          <a:blip r:embed="rId2"/>
          <a:stretch/>
        </p:blipFill>
        <p:spPr>
          <a:xfrm>
            <a:off x="925560" y="507960"/>
            <a:ext cx="9538920" cy="5926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en-US" sz="3600" b="0" strike="noStrike" cap="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27" name="Місце для вмісту 3"/>
          <p:cNvPicPr/>
          <p:nvPr/>
        </p:nvPicPr>
        <p:blipFill>
          <a:blip r:embed="rId2"/>
          <a:stretch/>
        </p:blipFill>
        <p:spPr>
          <a:xfrm>
            <a:off x="982080" y="778680"/>
            <a:ext cx="9234000" cy="545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en-US" sz="3600" b="0" strike="noStrike" cap="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29" name="Місце для вмісту 3"/>
          <p:cNvPicPr/>
          <p:nvPr/>
        </p:nvPicPr>
        <p:blipFill>
          <a:blip r:embed="rId2"/>
          <a:stretch/>
        </p:blipFill>
        <p:spPr>
          <a:xfrm>
            <a:off x="1207800" y="473760"/>
            <a:ext cx="8827560" cy="5610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en-US" sz="3600" b="0" strike="noStrike" cap="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1" name="Місце для вмісту 3"/>
          <p:cNvPicPr/>
          <p:nvPr/>
        </p:nvPicPr>
        <p:blipFill>
          <a:blip r:embed="rId2"/>
          <a:stretch/>
        </p:blipFill>
        <p:spPr>
          <a:xfrm>
            <a:off x="575640" y="327240"/>
            <a:ext cx="9750960" cy="6197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en-US" sz="3600" b="0" strike="noStrike" cap="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3" name="Місце для вмісту 3"/>
          <p:cNvPicPr/>
          <p:nvPr/>
        </p:nvPicPr>
        <p:blipFill>
          <a:blip r:embed="rId2"/>
          <a:stretch/>
        </p:blipFill>
        <p:spPr>
          <a:xfrm>
            <a:off x="948240" y="361080"/>
            <a:ext cx="9414720" cy="619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en-US" sz="3600" b="0" strike="noStrike" cap="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5" name="Місце для вмісту 6"/>
          <p:cNvPicPr/>
          <p:nvPr/>
        </p:nvPicPr>
        <p:blipFill>
          <a:blip r:embed="rId2"/>
          <a:stretch/>
        </p:blipFill>
        <p:spPr>
          <a:xfrm>
            <a:off x="1322280" y="646200"/>
            <a:ext cx="8882280" cy="5565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en-US" sz="3600" b="0" strike="noStrike" cap="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7" name="Місце для вмісту 3"/>
          <p:cNvPicPr/>
          <p:nvPr/>
        </p:nvPicPr>
        <p:blipFill>
          <a:blip r:embed="rId2"/>
          <a:stretch/>
        </p:blipFill>
        <p:spPr>
          <a:xfrm>
            <a:off x="903240" y="372600"/>
            <a:ext cx="8940600" cy="578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en-US" sz="3600" b="0" strike="noStrike" cap="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9" name="Місце для вмісту 3"/>
          <p:cNvPicPr/>
          <p:nvPr/>
        </p:nvPicPr>
        <p:blipFill>
          <a:blip r:embed="rId2"/>
          <a:stretch/>
        </p:blipFill>
        <p:spPr>
          <a:xfrm>
            <a:off x="1309680" y="488160"/>
            <a:ext cx="8900640" cy="58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3"/>
          <p:cNvPicPr/>
          <p:nvPr/>
        </p:nvPicPr>
        <p:blipFill>
          <a:blip r:embed="rId2"/>
          <a:stretch/>
        </p:blipFill>
        <p:spPr>
          <a:xfrm>
            <a:off x="2683080" y="2192760"/>
            <a:ext cx="6667200" cy="4266720"/>
          </a:xfrm>
          <a:prstGeom prst="rect">
            <a:avLst/>
          </a:prstGeom>
          <a:ln w="0">
            <a:noFill/>
          </a:ln>
        </p:spPr>
      </p:pic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4360" y="2302920"/>
            <a:ext cx="8534160" cy="3691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en-US" sz="3600" b="0" strike="noStrike" cap="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285840" indent="-285840">
              <a:lnSpc>
                <a:spcPct val="100000"/>
              </a:lnSpc>
              <a:spcBef>
                <a:spcPts val="799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4000" b="1" strike="noStrike" spc="-1" dirty="0">
                <a:solidFill>
                  <a:srgbClr val="000000"/>
                </a:solidFill>
                <a:latin typeface="Century Gothic"/>
              </a:rPr>
              <a:t>Поговоримо, як </a:t>
            </a:r>
            <a:r>
              <a:rPr lang="ru-RU" sz="4000" b="1" strike="noStrike" spc="-1" dirty="0" err="1">
                <a:solidFill>
                  <a:srgbClr val="000000"/>
                </a:solidFill>
                <a:latin typeface="Century Gothic"/>
              </a:rPr>
              <a:t>підвищити</a:t>
            </a:r>
            <a:r>
              <a:rPr lang="ru-RU" sz="4000" b="1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4000" b="1" strike="noStrike" spc="-1" dirty="0" err="1">
                <a:solidFill>
                  <a:srgbClr val="000000"/>
                </a:solidFill>
                <a:latin typeface="Century Gothic"/>
              </a:rPr>
              <a:t>якість</a:t>
            </a:r>
            <a:r>
              <a:rPr lang="ru-RU" sz="4000" b="1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4000" b="1" strike="noStrike" spc="-1" dirty="0" err="1">
                <a:solidFill>
                  <a:srgbClr val="000000"/>
                </a:solidFill>
                <a:latin typeface="Century Gothic"/>
              </a:rPr>
              <a:t>навчального</a:t>
            </a:r>
            <a:r>
              <a:rPr lang="ru-RU" sz="4000" b="1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4000" b="1" strike="noStrike" spc="-1" dirty="0" err="1">
                <a:solidFill>
                  <a:srgbClr val="000000"/>
                </a:solidFill>
                <a:latin typeface="Century Gothic"/>
              </a:rPr>
              <a:t>заняття</a:t>
            </a:r>
            <a:endParaRPr lang="en-US" sz="4000" b="0" strike="noStrike" spc="-1" dirty="0">
              <a:solidFill>
                <a:srgbClr val="0F496F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en-US" sz="3600" b="0" strike="noStrike" cap="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41" name="Місце для вмісту 6"/>
          <p:cNvPicPr/>
          <p:nvPr/>
        </p:nvPicPr>
        <p:blipFill>
          <a:blip r:embed="rId2"/>
          <a:stretch/>
        </p:blipFill>
        <p:spPr>
          <a:xfrm>
            <a:off x="925560" y="327240"/>
            <a:ext cx="9754920" cy="6265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uk-UA" sz="3600" b="1" strike="noStrike" cap="all" spc="-1">
                <a:solidFill>
                  <a:srgbClr val="000000"/>
                </a:solidFill>
                <a:latin typeface="Century Gothic"/>
              </a:rPr>
              <a:t>Календарне та поурочне планування</a:t>
            </a:r>
            <a:endParaRPr lang="en-US" sz="36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7" name="Місце для вмісту 3"/>
          <p:cNvPicPr/>
          <p:nvPr/>
        </p:nvPicPr>
        <p:blipFill>
          <a:blip r:embed="rId2"/>
          <a:stretch/>
        </p:blipFill>
        <p:spPr>
          <a:xfrm>
            <a:off x="3469680" y="523080"/>
            <a:ext cx="4950000" cy="3352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4360" y="4120560"/>
            <a:ext cx="8534160" cy="1873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600" b="1" strike="noStrike" cap="all" spc="-1">
                <a:solidFill>
                  <a:srgbClr val="000000"/>
                </a:solidFill>
                <a:latin typeface="Century Gothic"/>
              </a:rPr>
              <a:t>Інструментарій для формування ключових компетентностей та суспільних цінностей в ліцеїстів на уроці</a:t>
            </a:r>
            <a:endParaRPr lang="en-US" sz="36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9" name="Місце для вмісту 3"/>
          <p:cNvPicPr/>
          <p:nvPr/>
        </p:nvPicPr>
        <p:blipFill>
          <a:blip r:embed="rId2"/>
          <a:stretch/>
        </p:blipFill>
        <p:spPr>
          <a:xfrm>
            <a:off x="3201480" y="135360"/>
            <a:ext cx="5129280" cy="3769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uk-UA" sz="3600" b="1" strike="noStrike" cap="all" spc="-1">
                <a:solidFill>
                  <a:srgbClr val="000000"/>
                </a:solidFill>
                <a:latin typeface="Century Gothic"/>
              </a:rPr>
              <a:t>Комунікація з ліцеїстами</a:t>
            </a:r>
            <a:endParaRPr lang="en-US" sz="36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11" name="Місце для вмісту 3"/>
          <p:cNvPicPr/>
          <p:nvPr/>
        </p:nvPicPr>
        <p:blipFill>
          <a:blip r:embed="rId2"/>
          <a:stretch/>
        </p:blipFill>
        <p:spPr>
          <a:xfrm>
            <a:off x="3212640" y="703440"/>
            <a:ext cx="5486400" cy="333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600" b="1" strike="noStrike" cap="all" spc="-1">
                <a:solidFill>
                  <a:srgbClr val="000000"/>
                </a:solidFill>
                <a:latin typeface="Century Gothic"/>
              </a:rPr>
              <a:t>Оцінювання результатів навчання ліцеїстів під час проведення уроку</a:t>
            </a:r>
            <a:endParaRPr lang="en-US" sz="36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13" name="Місце для вмісту 3"/>
          <p:cNvPicPr/>
          <p:nvPr/>
        </p:nvPicPr>
        <p:blipFill>
          <a:blip r:embed="rId2"/>
          <a:stretch/>
        </p:blipFill>
        <p:spPr>
          <a:xfrm>
            <a:off x="2165400" y="372600"/>
            <a:ext cx="6368760" cy="3803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4360" y="4300920"/>
            <a:ext cx="8534160" cy="2313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600" b="1" strike="noStrike" cap="all" spc="-1">
                <a:solidFill>
                  <a:srgbClr val="000000"/>
                </a:solidFill>
                <a:latin typeface="Century Gothic"/>
              </a:rPr>
              <a:t>Використання інформаційних освітніх ресурсів у контексті уроку (у паперовому чи електронному вигляді)</a:t>
            </a:r>
            <a:br>
              <a:rPr sz="3600"/>
            </a:br>
            <a:endParaRPr lang="en-US" sz="36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15" name="Місце для вмісту 3"/>
          <p:cNvPicPr/>
          <p:nvPr/>
        </p:nvPicPr>
        <p:blipFill>
          <a:blip r:embed="rId2"/>
          <a:stretch/>
        </p:blipFill>
        <p:spPr>
          <a:xfrm>
            <a:off x="2665080" y="361080"/>
            <a:ext cx="6049440" cy="3431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en-US" sz="3600" b="0" strike="noStrike" cap="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17" name="Місце для вмісту 3"/>
          <p:cNvPicPr/>
          <p:nvPr/>
        </p:nvPicPr>
        <p:blipFill>
          <a:blip r:embed="rId2"/>
          <a:stretch/>
        </p:blipFill>
        <p:spPr>
          <a:xfrm>
            <a:off x="1535400" y="778680"/>
            <a:ext cx="8093880" cy="577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en-US" sz="3600" b="0" strike="noStrike" cap="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19" name="Місце для вмісту 3"/>
          <p:cNvPicPr/>
          <p:nvPr/>
        </p:nvPicPr>
        <p:blipFill>
          <a:blip r:embed="rId2"/>
          <a:stretch/>
        </p:blipFill>
        <p:spPr>
          <a:xfrm>
            <a:off x="1140120" y="327240"/>
            <a:ext cx="8613000" cy="590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кибка">
  <a:themeElements>
    <a:clrScheme name="Скибка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кибка">
  <a:themeElements>
    <a:clrScheme name="Скибка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</TotalTime>
  <Words>50</Words>
  <Application>Microsoft Office PowerPoint</Application>
  <PresentationFormat>Широкий екран</PresentationFormat>
  <Paragraphs>7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20</vt:i4>
      </vt:variant>
    </vt:vector>
  </HeadingPairs>
  <TitlesOfParts>
    <vt:vector size="28" baseType="lpstr">
      <vt:lpstr>Arial</vt:lpstr>
      <vt:lpstr>Century Gothic</vt:lpstr>
      <vt:lpstr>Symbol</vt:lpstr>
      <vt:lpstr>Times New Roman</vt:lpstr>
      <vt:lpstr>Wingdings</vt:lpstr>
      <vt:lpstr>Wingdings 3</vt:lpstr>
      <vt:lpstr>Скибка</vt:lpstr>
      <vt:lpstr>Скибка</vt:lpstr>
      <vt:lpstr>ВЕЖА</vt:lpstr>
      <vt:lpstr>Презентація PowerPoint</vt:lpstr>
      <vt:lpstr>Календарне та поурочне планування</vt:lpstr>
      <vt:lpstr>Інструментарій для формування ключових компетентностей та суспільних цінностей в ліцеїстів на уроці</vt:lpstr>
      <vt:lpstr>Комунікація з ліцеїстами</vt:lpstr>
      <vt:lpstr>Оцінювання результатів навчання ліцеїстів під час проведення уроку</vt:lpstr>
      <vt:lpstr>Використання інформаційних освітніх ресурсів у контексті уроку (у паперовому чи електронному вигляді)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NCStech</dc:creator>
  <dc:description/>
  <cp:lastModifiedBy>NCStech</cp:lastModifiedBy>
  <cp:revision>4</cp:revision>
  <dcterms:created xsi:type="dcterms:W3CDTF">2024-10-31T04:52:04Z</dcterms:created>
  <dcterms:modified xsi:type="dcterms:W3CDTF">2025-03-26T12:44:31Z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Широкий екран</vt:lpwstr>
  </property>
  <property fmtid="{D5CDD505-2E9C-101B-9397-08002B2CF9AE}" pid="3" name="Slides">
    <vt:i4>20</vt:i4>
  </property>
</Properties>
</file>