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-0x0.jpg"/>
          <p:cNvPicPr>
            <a:picLocks noChangeAspect="1"/>
          </p:cNvPicPr>
          <p:nvPr/>
        </p:nvPicPr>
        <p:blipFill>
          <a:blip r:embed="rId2"/>
          <a:srcRect b="53125"/>
          <a:stretch>
            <a:fillRect/>
          </a:stretch>
        </p:blipFill>
        <p:spPr>
          <a:xfrm>
            <a:off x="0" y="0"/>
            <a:ext cx="914400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3143248"/>
            <a:ext cx="95012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Нещасні випадки, </a:t>
            </a:r>
          </a:p>
          <a:p>
            <a:pPr algn="ctr"/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які визнаються </a:t>
            </a:r>
            <a:r>
              <a:rPr lang="uk-UA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</a:t>
            </a: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҆ </a:t>
            </a:r>
            <a:r>
              <a:rPr lang="uk-UA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язаними</a:t>
            </a: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 виробництвом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SAVE_20201125_112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3451583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286124"/>
            <a:ext cx="5429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 вище викладеного можна зробити висновок,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аме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формуванні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працівників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правильних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працеохоронних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стосунків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поглядів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переконань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психологічних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установок,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руйнуванні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помилкових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стереотипів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поведінки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шляхом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впливу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особистості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закладено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резерв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зниження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рівня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травматизму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4002768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86256"/>
            <a:ext cx="2714644" cy="2152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28992" y="1142984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Статистика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свідчить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 те,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усіх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нещасних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випадків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зумовлені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наслідком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психофізіологічних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якостей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особистісних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особливостей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персоналу,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здійснює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діяльність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причиною травматизму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виступають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небезпечні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працівників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При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людський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фактор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безпеці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визначальним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00174"/>
            <a:ext cx="580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Дякуємо за увагу!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636"/>
            <a:ext cx="66523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Підготувала:</a:t>
            </a:r>
          </a:p>
          <a:p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Інженер з охорони праці               А.Є.</a:t>
            </a:r>
            <a:r>
              <a:rPr lang="uk-UA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Туровська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2066" y="2928934"/>
            <a:ext cx="3424339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-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106</Words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12</cp:revision>
  <dcterms:created xsi:type="dcterms:W3CDTF">2021-03-29T13:10:54Z</dcterms:created>
  <dcterms:modified xsi:type="dcterms:W3CDTF">2021-05-27T13:02:05Z</dcterms:modified>
</cp:coreProperties>
</file>