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2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834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979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9987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8233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519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846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400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34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458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30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283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7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472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2697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677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8004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604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46A12A-B20B-4763-BD16-198975D44CD5}" type="datetimeFigureOut">
              <a:rPr lang="uk-UA" smtClean="0"/>
              <a:pPr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78897-51AE-4241-A650-26A0012D81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702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7F652-22E6-41B2-A8B8-FE7F3A663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527521" cy="171873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на дому: 9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endParaRPr lang="uk-UA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1D13E587-0A41-4A2C-B5B3-9C0522618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012" y="5186631"/>
            <a:ext cx="6400800" cy="9031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</a:p>
          <a:p>
            <a:pPr algn="ctr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Рибак О 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CC53EB-6DB6-4F04-ACE6-959D73AD8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8" y="2924044"/>
            <a:ext cx="5087448" cy="31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18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A6EBC-CC04-4197-9486-EE7BF1F2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6681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Попросіть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залишити</a:t>
            </a:r>
            <a:r>
              <a:rPr lang="ru-RU" b="1" dirty="0"/>
              <a:t> вас у </a:t>
            </a:r>
            <a:r>
              <a:rPr lang="ru-RU" b="1" dirty="0" err="1"/>
              <a:t>спокої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85833F8-2156-444E-92F7-57E46F772B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0800"/>
            <a:ext cx="10363826" cy="5046133"/>
          </a:xfrm>
        </p:spPr>
        <p:txBody>
          <a:bodyPr/>
          <a:lstStyle/>
          <a:p>
            <a:r>
              <a:rPr lang="uk-UA" dirty="0"/>
              <a:t>Якщо ви вдома не одні, кількість відволікаючих чинників тільки підвищується – згадайте історію професора Роберта </a:t>
            </a:r>
            <a:r>
              <a:rPr lang="uk-UA" dirty="0" err="1"/>
              <a:t>Келлі</a:t>
            </a:r>
            <a:r>
              <a:rPr lang="uk-UA" dirty="0"/>
              <a:t>, який давав інтерв’ю </a:t>
            </a:r>
            <a:r>
              <a:rPr lang="en-US" dirty="0"/>
              <a:t>BBC </a:t>
            </a:r>
            <a:r>
              <a:rPr lang="uk-UA" dirty="0"/>
              <a:t>в прямому ефірі, коли в кабінет несподівано забігли його діти. Щоб не опинитися в такій же ситуації, спробуйте провести більш чіткі межі: так, фактично ви вдома, але це не означає, що рідні і сусіди можуть звертатися до вас з будь-якого нетермінового питання або що ви завжди можете перерватися на півгодинну розмову по телефону. Робочі години – це робочі години, не має значення, де ви знаходитесь.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7F09FA-FF65-4F6C-A132-483C2104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023" y="4145812"/>
            <a:ext cx="3330221" cy="25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4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C54DB-35A7-4267-A60F-E072E82D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423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Не працюйте безперервно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D8BE62E-8B7B-46BF-A6C1-DD643CED1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2756"/>
            <a:ext cx="10363826" cy="5192888"/>
          </a:xfrm>
        </p:spPr>
        <p:txBody>
          <a:bodyPr/>
          <a:lstStyle/>
          <a:p>
            <a:r>
              <a:rPr lang="ru-RU" dirty="0" err="1"/>
              <a:t>Цей</a:t>
            </a:r>
            <a:r>
              <a:rPr lang="ru-RU" dirty="0"/>
              <a:t> пункт особливо непросто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роботи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перестати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робочу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трудоголізму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трудиться на дому, </a:t>
            </a:r>
            <a:r>
              <a:rPr lang="ru-RU" dirty="0" err="1"/>
              <a:t>складніше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перемогти</a:t>
            </a:r>
            <a:r>
              <a:rPr lang="ru-RU" dirty="0"/>
              <a:t> брак </a:t>
            </a:r>
            <a:r>
              <a:rPr lang="ru-RU" dirty="0" err="1"/>
              <a:t>мотивації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ваш </a:t>
            </a:r>
            <a:r>
              <a:rPr lang="ru-RU" dirty="0" err="1"/>
              <a:t>випадок</a:t>
            </a:r>
            <a:r>
              <a:rPr lang="ru-RU" dirty="0"/>
              <a:t>, </a:t>
            </a:r>
            <a:r>
              <a:rPr lang="ru-RU" dirty="0" err="1"/>
              <a:t>вишиковуйте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–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самі</a:t>
            </a:r>
            <a:r>
              <a:rPr lang="ru-RU" dirty="0"/>
              <a:t> не </a:t>
            </a:r>
            <a:r>
              <a:rPr lang="ru-RU" dirty="0" err="1"/>
              <a:t>помітити</a:t>
            </a:r>
            <a:r>
              <a:rPr lang="ru-RU" dirty="0"/>
              <a:t>, як сидите за таблицею з </a:t>
            </a:r>
            <a:r>
              <a:rPr lang="ru-RU" dirty="0" err="1"/>
              <a:t>десятої</a:t>
            </a:r>
            <a:r>
              <a:rPr lang="ru-RU" dirty="0"/>
              <a:t> ранку до </a:t>
            </a:r>
            <a:r>
              <a:rPr lang="ru-RU" dirty="0" err="1"/>
              <a:t>пізньої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придумати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ритуал,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робота </a:t>
            </a:r>
            <a:r>
              <a:rPr lang="ru-RU" dirty="0" err="1"/>
              <a:t>закінчилася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коло по двору – </a:t>
            </a:r>
            <a:r>
              <a:rPr lang="ru-RU" dirty="0" err="1"/>
              <a:t>вигуляти</a:t>
            </a:r>
            <a:r>
              <a:rPr lang="ru-RU" dirty="0"/>
              <a:t> собаку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пройтися</a:t>
            </a:r>
            <a:r>
              <a:rPr lang="ru-RU" dirty="0"/>
              <a:t> просто так.</a:t>
            </a:r>
          </a:p>
          <a:p>
            <a:endParaRPr lang="ru-RU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785406-FA30-4DB2-B1CF-B1C55C80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246379"/>
            <a:ext cx="5396089" cy="26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78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C4986-8704-42E0-B918-1B77D556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572798"/>
            <a:ext cx="10364451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7061FA99-0572-4BE4-ADD9-86ABB3967F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3378" y="372940"/>
            <a:ext cx="9606844" cy="55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9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C8B93-E824-47D6-9B87-8567399C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80533"/>
            <a:ext cx="10364451" cy="1964267"/>
          </a:xfrm>
        </p:spPr>
        <p:txBody>
          <a:bodyPr>
            <a:normAutofit fontScale="90000"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піжамі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в день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 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переповненому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межею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не так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райдужно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робота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дивані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жаль,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у вас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опиняєтеся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продуктивніше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заклад. 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каменів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E30E8FF1-A871-4E5F-B171-7AB92376EE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816" y="2935288"/>
            <a:ext cx="5408317" cy="3042179"/>
          </a:xfrm>
        </p:spPr>
      </p:pic>
    </p:spTree>
    <p:extLst>
      <p:ext uri="{BB962C8B-B14F-4D97-AF65-F5344CB8AC3E}">
        <p14:creationId xmlns:p14="http://schemas.microsoft.com/office/powerpoint/2010/main" xmlns="" val="36883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59835-9A10-4088-BA97-BC6A9259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3572"/>
          </a:xfrm>
        </p:spPr>
        <p:txBody>
          <a:bodyPr/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чіткий розклад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EB7FA20-1410-4E00-A990-0D17DC054E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80444"/>
            <a:ext cx="10363826" cy="4210755"/>
          </a:xfrm>
        </p:spPr>
        <p:txBody>
          <a:bodyPr/>
          <a:lstStyle/>
          <a:p>
            <a:r>
              <a:rPr lang="ru-RU" dirty="0"/>
              <a:t>Робота з дому далеко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справ у </a:t>
            </a:r>
            <a:r>
              <a:rPr lang="ru-RU" dirty="0" err="1"/>
              <a:t>порівнянні</a:t>
            </a:r>
            <a:r>
              <a:rPr lang="ru-RU" dirty="0"/>
              <a:t> з закладом </a:t>
            </a:r>
            <a:r>
              <a:rPr lang="ru-RU" dirty="0" err="1"/>
              <a:t>освіти</a:t>
            </a:r>
            <a:r>
              <a:rPr lang="ru-RU" dirty="0"/>
              <a:t> –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витрачаєте</a:t>
            </a:r>
            <a:r>
              <a:rPr lang="ru-RU" dirty="0"/>
              <a:t> час на дорогу.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розклад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все </a:t>
            </a:r>
            <a:r>
              <a:rPr lang="ru-RU" dirty="0" err="1"/>
              <a:t>встигати</a:t>
            </a:r>
            <a:r>
              <a:rPr lang="ru-RU" dirty="0"/>
              <a:t>. Головне –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наміченого</a:t>
            </a:r>
            <a:r>
              <a:rPr lang="ru-RU" dirty="0"/>
              <a:t> плану,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братися</a:t>
            </a:r>
            <a:r>
              <a:rPr lang="ru-RU" dirty="0"/>
              <a:t> за </a:t>
            </a:r>
            <a:r>
              <a:rPr lang="ru-RU" dirty="0" err="1"/>
              <a:t>справи</a:t>
            </a:r>
            <a:r>
              <a:rPr lang="ru-RU" dirty="0"/>
              <a:t> буде </a:t>
            </a:r>
            <a:r>
              <a:rPr lang="ru-RU" dirty="0" err="1"/>
              <a:t>легше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D8DDDF-8FC2-45B1-B85C-94664F22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1" y="3429000"/>
            <a:ext cx="573475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0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1E052-4D54-454E-85AB-5A81B159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3295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Боріться з відволікаючими факторами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2D0178C-6099-4814-870F-5B19DECCB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7244"/>
            <a:ext cx="10363826" cy="4862238"/>
          </a:xfrm>
        </p:spPr>
        <p:txBody>
          <a:bodyPr/>
          <a:lstStyle/>
          <a:p>
            <a:r>
              <a:rPr lang="uk-UA" dirty="0"/>
              <a:t>Боротися  з відволікаючими факторами вдома буває складніше, ніж на роботі: ніхто не побачить, що ви насправді дивитесь відео на </a:t>
            </a:r>
            <a:r>
              <a:rPr lang="en-US" dirty="0"/>
              <a:t>YouTube </a:t>
            </a:r>
            <a:r>
              <a:rPr lang="uk-UA" dirty="0"/>
              <a:t>замість того, щоб складати звіт. Проте і тут є ефективні прийоми: якщо відчуваєте, що якесь заняття заважає вам бути продуктивним (наприклад, ви поставили фоном фільм або серіал, але раз у раз відволікаєтеся на сюжет) – значить, пора від нього відмовитися. Спробуйте відключати повідомлення соцмереж хоча б на короткий проміжок часу – напевно так справа піде швидше. Для того щоб переконатися, що ви точно все встигаєте, спробуйте вести списки справ.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826A79-C434-4A79-A22C-EB4ECF83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95" y="4467225"/>
            <a:ext cx="3777219" cy="21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33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366EC-BAC0-4323-9095-0472276A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23334"/>
            <a:ext cx="10364451" cy="8861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 </a:t>
            </a:r>
            <a:r>
              <a:rPr lang="ru-RU" b="1" dirty="0" err="1"/>
              <a:t>забувайте</a:t>
            </a:r>
            <a:r>
              <a:rPr lang="ru-RU" b="1" dirty="0"/>
              <a:t> </a:t>
            </a:r>
            <a:r>
              <a:rPr lang="ru-RU" b="1" dirty="0" err="1"/>
              <a:t>спілкуватися</a:t>
            </a:r>
            <a:r>
              <a:rPr lang="ru-RU" b="1" dirty="0"/>
              <a:t> з </a:t>
            </a:r>
            <a:r>
              <a:rPr lang="ru-RU" b="1" dirty="0" err="1"/>
              <a:t>колегами</a:t>
            </a:r>
            <a:r>
              <a:rPr lang="ru-RU" b="1" dirty="0"/>
              <a:t> та </a:t>
            </a:r>
            <a:r>
              <a:rPr lang="ru-RU" b="1" dirty="0" err="1"/>
              <a:t>адміністрацією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140AB00-A211-47A6-8A2D-D6C7F54163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35289"/>
            <a:ext cx="10363826" cy="4899377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фрілансер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не до вас,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вам </a:t>
            </a:r>
            <a:r>
              <a:rPr lang="ru-RU" dirty="0" err="1"/>
              <a:t>потрібно</a:t>
            </a:r>
            <a:r>
              <a:rPr lang="ru-RU" dirty="0"/>
              <a:t> бути в </a:t>
            </a:r>
            <a:r>
              <a:rPr lang="ru-RU" dirty="0" err="1"/>
              <a:t>курсі</a:t>
            </a:r>
            <a:r>
              <a:rPr lang="ru-RU" dirty="0"/>
              <a:t> справ </a:t>
            </a:r>
            <a:r>
              <a:rPr lang="ru-RU" dirty="0" err="1"/>
              <a:t>освітнього</a:t>
            </a:r>
            <a:r>
              <a:rPr lang="ru-RU" dirty="0"/>
              <a:t> закладу і </a:t>
            </a:r>
            <a:r>
              <a:rPr lang="ru-RU" dirty="0" err="1"/>
              <a:t>розуміти</a:t>
            </a:r>
            <a:r>
              <a:rPr lang="ru-RU" dirty="0"/>
              <a:t>, як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 дому,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непросто: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колегам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і </a:t>
            </a:r>
            <a:r>
              <a:rPr lang="ru-RU" dirty="0" err="1"/>
              <a:t>звичніше</a:t>
            </a:r>
            <a:r>
              <a:rPr lang="ru-RU" dirty="0"/>
              <a:t> </a:t>
            </a:r>
            <a:r>
              <a:rPr lang="ru-RU" dirty="0" err="1"/>
              <a:t>обговорити</a:t>
            </a:r>
            <a:r>
              <a:rPr lang="ru-RU" dirty="0"/>
              <a:t> </a:t>
            </a:r>
            <a:r>
              <a:rPr lang="ru-RU" dirty="0" err="1"/>
              <a:t>вголос</a:t>
            </a:r>
            <a:r>
              <a:rPr lang="ru-RU" dirty="0"/>
              <a:t>, а про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вам просто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.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обов’язок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обстановкою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лягає</a:t>
            </a:r>
            <a:r>
              <a:rPr lang="ru-RU" dirty="0"/>
              <a:t> на вас: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говоріть</a:t>
            </a:r>
            <a:r>
              <a:rPr lang="ru-RU" dirty="0"/>
              <a:t> з </a:t>
            </a:r>
            <a:r>
              <a:rPr lang="ru-RU" dirty="0" err="1"/>
              <a:t>колегами</a:t>
            </a:r>
            <a:r>
              <a:rPr lang="ru-RU" dirty="0"/>
              <a:t> та </a:t>
            </a:r>
            <a:r>
              <a:rPr lang="ru-RU" dirty="0" err="1"/>
              <a:t>адміністрацією</a:t>
            </a:r>
            <a:r>
              <a:rPr lang="ru-RU" dirty="0"/>
              <a:t> і </a:t>
            </a:r>
            <a:r>
              <a:rPr lang="ru-RU" dirty="0" err="1"/>
              <a:t>дізнавайтеся</a:t>
            </a:r>
            <a:r>
              <a:rPr lang="ru-RU" dirty="0"/>
              <a:t>, як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випасти</a:t>
            </a:r>
            <a:r>
              <a:rPr lang="ru-RU" dirty="0"/>
              <a:t> з </a:t>
            </a:r>
            <a:r>
              <a:rPr lang="ru-RU" dirty="0" err="1"/>
              <a:t>процесу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42E7AB-0EA8-4FB2-BDD4-57E394EC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44" y="4301067"/>
            <a:ext cx="5203472" cy="25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61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76F104-3580-430E-94A7-FC8E6374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8415"/>
          </a:xfrm>
        </p:spPr>
        <p:txBody>
          <a:bodyPr>
            <a:normAutofit/>
          </a:bodyPr>
          <a:lstStyle/>
          <a:p>
            <a:r>
              <a:rPr lang="uk-UA" b="1" dirty="0"/>
              <a:t>Продумайте харчування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2A05C8E-7340-4958-859C-8489CB5136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01422"/>
            <a:ext cx="10363826" cy="428977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Ще один важливий момент, про який варто задуматися, якщо ви вирішили працювати з дому, – харчування. Всі, хто хоч раз залишався на цілий робочий день у власній квартирі, знають, як велика ймовірність провести його разом з чаєм і печивом, або постійно відриватися від справ, щоб ще раз зазирнути в холодильник. Пам’ятайте, що вдома ви самі вирішуєте, яка їжа виявиться у вас на тарілці, – це стосується і основних прийомів їжі, і перекусів.</a:t>
            </a:r>
          </a:p>
          <a:p>
            <a:endParaRPr lang="uk-UA" dirty="0"/>
          </a:p>
          <a:p>
            <a:r>
              <a:rPr lang="uk-UA" dirty="0"/>
              <a:t>Щоб обмежити кількість підходів до холодильника, можна спробувати заводити будильник або ставити в смартфоні нагадування про те, що пора зробити перерву (на обід або щоб перекусити). Це краще, ніж їсти прямо біля комп’ютера: за роботою можна непомітно з’їсти більше, ніж хотілося б, і так складніше звертати увагу на смак їжі.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D82604-E954-40A5-99AD-0FD252179D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845" y="5520266"/>
            <a:ext cx="1337734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79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AF3DA-78BA-46AC-91CC-99B494F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6681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Уникайте ізоляції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FDBD087-6DBB-4286-A4D0-E1294B83F7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90133"/>
            <a:ext cx="10363826" cy="5249333"/>
          </a:xfrm>
        </p:spPr>
        <p:txBody>
          <a:bodyPr/>
          <a:lstStyle/>
          <a:p>
            <a:r>
              <a:rPr lang="uk-UA" dirty="0"/>
              <a:t>Багатьох від роботи вдома відваджує потенційна самотність: варіант, коли за цілий день у вас виходить поговорити тільки з власним котом, підходить не всім. Навіть якщо вам </a:t>
            </a:r>
            <a:r>
              <a:rPr lang="uk-UA" dirty="0" err="1"/>
              <a:t>комфортно</a:t>
            </a:r>
            <a:r>
              <a:rPr lang="uk-UA" dirty="0"/>
              <a:t> працювати одному, повної ізоляції все одно варто уникати – інакше є шанс непомітно для себе перестати виходити з квартири. Не забувайте спілкуватися з людьми поза месенджерами і періодично відправлятися на прогулянки, щоб розім’ятися і подихати свіжим повітрям.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76E3B3-86C8-45C6-AF03-D1B9B2B7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89" y="3881966"/>
            <a:ext cx="442524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60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7950F-2DF9-4BC2-B160-A66DCA05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7866"/>
            <a:ext cx="10364451" cy="637824"/>
          </a:xfrm>
        </p:spPr>
        <p:txBody>
          <a:bodyPr>
            <a:normAutofit/>
          </a:bodyPr>
          <a:lstStyle/>
          <a:p>
            <a:r>
              <a:rPr lang="uk-UA" b="1" dirty="0"/>
              <a:t>Організуйте робочий простір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15D305F-B568-4A53-9E66-34408A8AFD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5690"/>
            <a:ext cx="10363826" cy="5644444"/>
          </a:xfrm>
        </p:spPr>
        <p:txBody>
          <a:bodyPr/>
          <a:lstStyle/>
          <a:p>
            <a:r>
              <a:rPr lang="uk-UA" dirty="0"/>
              <a:t>Для того щоб швидше налаштуватися на робочий лад, експерти радять виділити спеціальну зону. Просто сидіти на дивані з ноутбуком і собакою недостатньо, а от окремої поверхні цілком вистачить – головне, щоб ви відчували, що починається новий етап дня, коли ви піднімаєтеся з-за столу. «Виділяючи чіткий простір, я вибудовую кордон між роботою і будинком. Коли я в своєму кабінеті, я не думаю про будинок. Коли я в домашній зоні, я не думаю про справи», – каже Вірджинія Гінзбург, власниця компанії </a:t>
            </a:r>
            <a:r>
              <a:rPr lang="en-US" dirty="0"/>
              <a:t>Swell Strategies, </a:t>
            </a:r>
            <a:r>
              <a:rPr lang="uk-UA" dirty="0"/>
              <a:t>яка займається бізнес-консультаціями і </a:t>
            </a:r>
            <a:r>
              <a:rPr lang="uk-UA" dirty="0" err="1"/>
              <a:t>коучингом</a:t>
            </a:r>
            <a:r>
              <a:rPr lang="uk-UA" dirty="0"/>
              <a:t>.</a:t>
            </a:r>
          </a:p>
          <a:p>
            <a:r>
              <a:rPr lang="ru-RU" dirty="0"/>
              <a:t>З </a:t>
            </a:r>
            <a:r>
              <a:rPr lang="ru-RU" dirty="0" err="1"/>
              <a:t>тієї</a:t>
            </a:r>
            <a:r>
              <a:rPr lang="ru-RU" dirty="0"/>
              <a:t> ж причини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трудиться з дому, часто </a:t>
            </a:r>
            <a:r>
              <a:rPr lang="ru-RU" dirty="0" err="1"/>
              <a:t>радять</a:t>
            </a:r>
            <a:r>
              <a:rPr lang="ru-RU" dirty="0"/>
              <a:t> </a:t>
            </a:r>
            <a:r>
              <a:rPr lang="ru-RU" dirty="0" err="1"/>
              <a:t>переодягатися</a:t>
            </a:r>
            <a:r>
              <a:rPr lang="ru-RU" dirty="0"/>
              <a:t> з </a:t>
            </a:r>
            <a:r>
              <a:rPr lang="ru-RU" dirty="0" err="1"/>
              <a:t>піжами</a:t>
            </a:r>
            <a:r>
              <a:rPr lang="ru-RU" dirty="0"/>
              <a:t> в «</a:t>
            </a:r>
            <a:r>
              <a:rPr lang="ru-RU" dirty="0" err="1"/>
              <a:t>робочий</a:t>
            </a:r>
            <a:r>
              <a:rPr lang="ru-RU" dirty="0"/>
              <a:t>» </a:t>
            </a:r>
            <a:r>
              <a:rPr lang="ru-RU" dirty="0" err="1"/>
              <a:t>одяг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комп’ютером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сидіти</a:t>
            </a:r>
            <a:r>
              <a:rPr lang="ru-RU" dirty="0"/>
              <a:t> в </a:t>
            </a:r>
            <a:r>
              <a:rPr lang="ru-RU" dirty="0" err="1"/>
              <a:t>піджаку</a:t>
            </a:r>
            <a:r>
              <a:rPr lang="ru-RU" dirty="0"/>
              <a:t> –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вам буде комфортно.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C6174D-4254-46EE-A42A-14D032989A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5143" y="5216398"/>
            <a:ext cx="2832101" cy="1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21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15CA1-AB8B-4DFF-9C49-3252A446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4800"/>
            <a:ext cx="10364451" cy="846668"/>
          </a:xfrm>
        </p:spPr>
        <p:txBody>
          <a:bodyPr>
            <a:normAutofit/>
          </a:bodyPr>
          <a:lstStyle/>
          <a:p>
            <a:r>
              <a:rPr lang="uk-UA" b="1" dirty="0"/>
              <a:t>Розберіться з домашніми справами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7C3C602-6FF5-49E8-89C0-96B733048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99822"/>
            <a:ext cx="10363826" cy="5153378"/>
          </a:xfrm>
        </p:spPr>
        <p:txBody>
          <a:bodyPr/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робота на дому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встигати</a:t>
            </a:r>
            <a:r>
              <a:rPr lang="ru-RU" dirty="0"/>
              <a:t> в два рази </a:t>
            </a:r>
            <a:r>
              <a:rPr lang="ru-RU" dirty="0" err="1"/>
              <a:t>більше</a:t>
            </a:r>
            <a:r>
              <a:rPr lang="ru-RU" dirty="0"/>
              <a:t> –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а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господарськими</a:t>
            </a:r>
            <a:r>
              <a:rPr lang="ru-RU" dirty="0"/>
              <a:t> справами. Але, </a:t>
            </a:r>
            <a:r>
              <a:rPr lang="ru-RU" dirty="0" err="1"/>
              <a:t>швидше</a:t>
            </a:r>
            <a:r>
              <a:rPr lang="ru-RU" dirty="0"/>
              <a:t> за все, все буде </a:t>
            </a:r>
            <a:r>
              <a:rPr lang="ru-RU" dirty="0" err="1"/>
              <a:t>навпаки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намагаєтеся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серйозне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відволікати</a:t>
            </a:r>
            <a:r>
              <a:rPr lang="ru-RU" dirty="0"/>
              <a:t> – як </a:t>
            </a:r>
            <a:r>
              <a:rPr lang="ru-RU" dirty="0" err="1"/>
              <a:t>мінімум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чомусь</a:t>
            </a:r>
            <a:r>
              <a:rPr lang="ru-RU" dirty="0"/>
              <a:t> одному. </a:t>
            </a:r>
            <a:r>
              <a:rPr lang="ru-RU" dirty="0" err="1"/>
              <a:t>Хоча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баланс –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обмірковувати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завантажуєте</a:t>
            </a:r>
            <a:r>
              <a:rPr lang="ru-RU" dirty="0"/>
              <a:t> </a:t>
            </a:r>
            <a:r>
              <a:rPr lang="ru-RU" dirty="0" err="1"/>
              <a:t>пральну</a:t>
            </a:r>
            <a:r>
              <a:rPr lang="ru-RU" dirty="0"/>
              <a:t> машинку,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перерви на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Головне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робочий</a:t>
            </a:r>
            <a:r>
              <a:rPr lang="ru-RU" dirty="0"/>
              <a:t> час </a:t>
            </a:r>
            <a:r>
              <a:rPr lang="ru-RU" dirty="0" err="1"/>
              <a:t>саме</a:t>
            </a:r>
            <a:r>
              <a:rPr lang="ru-RU" dirty="0"/>
              <a:t> робота повинна </a:t>
            </a:r>
            <a:r>
              <a:rPr lang="ru-RU" dirty="0" err="1"/>
              <a:t>залишатися</a:t>
            </a:r>
            <a:r>
              <a:rPr lang="ru-RU" dirty="0"/>
              <a:t> в </a:t>
            </a:r>
            <a:r>
              <a:rPr lang="ru-RU" dirty="0" err="1"/>
              <a:t>пріоритеті</a:t>
            </a:r>
            <a:r>
              <a:rPr lang="ru-RU" dirty="0"/>
              <a:t> –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встигнути</a:t>
            </a:r>
            <a:r>
              <a:rPr lang="ru-RU" dirty="0"/>
              <a:t> все і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005D5C-BD84-4C85-B19D-53D46AE31F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499" y="4868333"/>
            <a:ext cx="3732390" cy="19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501823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98</TotalTime>
  <Words>1009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Краплинка</vt:lpstr>
      <vt:lpstr>Як організувати роботу на дому: 9 простих кроків</vt:lpstr>
      <vt:lpstr>Можливість працювати вдома – в піжамі, за зручним розкладом, без необхідності два рази в день їхати в заклад  в переповненому транспорті – здається багатьом межею мрій.  На практиці все не так райдужно і робота на дивані, на жаль, підходить не всім: якщо в оточенні інших людей у вас більше мотивації і ви опиняєтеся продуктивніше, ніж на самоті, можливо, варто вибрати традиційно освітній заклад.   Але навіть якщо ви впевнені, що це ваш варіант, підводних каменів не уникнути – розповідаю, як їх обійти.</vt:lpstr>
      <vt:lpstr>Встановіть чіткий розклад</vt:lpstr>
      <vt:lpstr>Боріться з відволікаючими факторами</vt:lpstr>
      <vt:lpstr>Не забувайте спілкуватися з колегами та адміністрацією</vt:lpstr>
      <vt:lpstr>Продумайте харчування</vt:lpstr>
      <vt:lpstr>Уникайте ізоляції</vt:lpstr>
      <vt:lpstr>Організуйте робочий простір</vt:lpstr>
      <vt:lpstr>Розберіться з домашніми справами</vt:lpstr>
      <vt:lpstr>Попросіть всіх залишити вас у спокої</vt:lpstr>
      <vt:lpstr>Не працюйте безперервно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організувати роботу на дому: 9 простих кроків</dc:title>
  <dc:creator>Олександр Рибак</dc:creator>
  <cp:lastModifiedBy>Татьяна</cp:lastModifiedBy>
  <cp:revision>9</cp:revision>
  <cp:lastPrinted>2020-11-04T14:25:39Z</cp:lastPrinted>
  <dcterms:created xsi:type="dcterms:W3CDTF">2020-11-04T12:48:52Z</dcterms:created>
  <dcterms:modified xsi:type="dcterms:W3CDTF">2020-11-05T14:56:16Z</dcterms:modified>
</cp:coreProperties>
</file>